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slideMasters/slideMaster29.xml" ContentType="application/vnd.openxmlformats-officedocument.presentationml.slideMaster+xml"/>
  <ns0:Override PartName="/ppt/slides/slide29.xml" ContentType="application/vnd.openxmlformats-officedocument.presentationml.slide+xml"/>
  <ns0:Override PartName="/ppt/slideMasters/slideMaster30.xml" ContentType="application/vnd.openxmlformats-officedocument.presentationml.slideMaster+xml"/>
  <ns0:Override PartName="/ppt/slides/slide30.xml" ContentType="application/vnd.openxmlformats-officedocument.presentationml.slide+xml"/>
  <ns0:Override PartName="/ppt/slideMasters/slideMaster31.xml" ContentType="application/vnd.openxmlformats-officedocument.presentationml.slideMaster+xml"/>
  <ns0:Override PartName="/ppt/slides/slide31.xml" ContentType="application/vnd.openxmlformats-officedocument.presentationml.slide+xml"/>
  <ns0:Override PartName="/ppt/slideMasters/slideMaster32.xml" ContentType="application/vnd.openxmlformats-officedocument.presentationml.slideMaster+xml"/>
  <ns0:Override PartName="/ppt/slides/slide32.xml" ContentType="application/vnd.openxmlformats-officedocument.presentationml.slide+xml"/>
  <ns0:Override PartName="/ppt/slideMasters/slideMaster33.xml" ContentType="application/vnd.openxmlformats-officedocument.presentationml.slideMaster+xml"/>
  <ns0:Override PartName="/ppt/slides/slide33.xml" ContentType="application/vnd.openxmlformats-officedocument.presentationml.slide+xml"/>
  <ns0:Override PartName="/ppt/slideMasters/slideMaster34.xml" ContentType="application/vnd.openxmlformats-officedocument.presentationml.slideMaster+xml"/>
  <ns0:Override PartName="/ppt/slides/slide34.xml" ContentType="application/vnd.openxmlformats-officedocument.presentationml.slide+xml"/>
  <ns0:Override PartName="/ppt/slideMasters/slideMaster35.xml" ContentType="application/vnd.openxmlformats-officedocument.presentationml.slideMaster+xml"/>
  <ns0:Override PartName="/ppt/slides/slide35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ppt/notesSlides/notesSlide29.xml" ContentType="application/vnd.openxmlformats-officedocument.presentationml.notesSlide+xml"/>
  <ns0:Override PartName="/ppt/notesSlides/notesSlide30.xml" ContentType="application/vnd.openxmlformats-officedocument.presentationml.notesSlide+xml"/>
  <ns0:Override PartName="/ppt/notesSlides/notesSlide31.xml" ContentType="application/vnd.openxmlformats-officedocument.presentationml.notesSlide+xml"/>
  <ns0:Override PartName="/ppt/notesSlides/notesSlide32.xml" ContentType="application/vnd.openxmlformats-officedocument.presentationml.notesSlide+xml"/>
  <ns0:Override PartName="/ppt/notesSlides/notesSlide33.xml" ContentType="application/vnd.openxmlformats-officedocument.presentationml.notesSlide+xml"/>
  <ns0:Override PartName="/ppt/notesSlides/notesSlide34.xml" ContentType="application/vnd.openxmlformats-officedocument.presentationml.notesSlide+xml"/>
  <ns0:Override PartName="/ppt/notesSlides/notesSlide35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e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e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png"/><Relationship Id="rId6" Type="http://schemas.openxmlformats.org/officeDocument/2006/relationships/image" Target="../media/image-3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e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鞋带定理：计算多边形面积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0066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鞋带定理命名来源与直观理解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3619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命名由来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67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鞋带定理得名于顶点坐标排列时的视觉效果，如同鞋带交错缠绕。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3619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直观理解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3867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通过连接相邻顶点形成交叉项，正负项相抵消，直观展现面积计算过程。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3619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视觉比喻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3867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想象鞋带穿插于孔眼之间，形成闭合环路，象征着多边形的边界。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定理原理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顶点坐标按顺序排列的基本思想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坐标排列关键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909762"/>
            <a:ext cx="18811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鞋带定理的核心在于顶点坐标按特定顺序排列，通常为顺时针或逆时针方向，确保计算的连续性和一致性。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顺序影响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正确的顶点顺序保证了面积计算的准确性，避免了因坐标混乱导致的计算误差。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93846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326707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分组求和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351472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通过将相邻顶点坐标进行配对，形成有序的乘积序列，为后续的求和与面积计算奠定基础。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93846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326707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简化计算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351472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有序排列使得计算过程变得系统化，便于理解和编程实现，提高效率。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多边形面积计算的公式表达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顺时针与逆时针顺序对面积计算的影响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方向的重要性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鞋带定理的计算结果依赖于顶点的排列顺序，顺时针与逆时针顺序会产生相反的面积值。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一致的方向性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无论选择顺时针还是逆时针，只要保持一致，都能得到正确的面积绝对值。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方向选择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正确选择顶点顺序，确保计算出的面积为正值，避免计算错误。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公式推导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三角形面积公式作为基础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1333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三角形面积公式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三角形ABC的面积可由顶点坐标计算：A = 1/2 |x_A(y_B - y_C) + x_B(y_C - y_A) + x_C(y_A - y_B)|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1333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行列式计算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此公式源自行列式的绝对值，提供了一种直接计算三角形面积的方法。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990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581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基础公式的重要性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290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掌握三角形面积公式是理解多边形面积计算的关键第一步。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多边形分解为三角形的面积计算策略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2107406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选择顶点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788444"/>
            <a:ext cx="15573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选取多边形的一个顶点作为起点。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2107406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连接顶点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788444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从选定顶点依次连接到其他顶点，形成多个三角形。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2107406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计算面积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788444"/>
            <a:ext cx="15573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使用三角形面积公式计算每个三角形的面积。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2107406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累加求和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788444"/>
            <a:ext cx="15573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将所有三角形面积相加，得出多边形总面积。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579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1373" r="11373" t="0" b="0"/>
          <a:stretch/>
        </p:blipFill>
        <p:spPr>
          <a:xfrm>
            <a:off x="0" y="0"/>
            <a:ext cx="9144000" cy="66579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852" b="6852"/>
          <a:stretch/>
        </p:blipFill>
        <p:spPr>
          <a:xfrm>
            <a:off x="5286375" y="0"/>
            <a:ext cx="3857625" cy="6657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顶点坐标顺序排列简化计算的过程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56210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34315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坐标排列关键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63366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通过有序排列顶点坐标，形成连续的边，简化面积计算，避免重复或遗漏。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52688" y="156210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234315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简化计算策略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63366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利用相邻顶点坐标计算局部面积，总和后取半，自动抵消重叠部分，精确得出总面积。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411003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475" y="489108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方向性影响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52475" y="5181600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顺时针或逆时针排列决定面积正负，最终绝对值确保面积正值，反映真实大小。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实现步骤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多边形面积问题引入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6610350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鞋带定理简介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定理原理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0350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公式推导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实现步骤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6610350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特殊情况处理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3990975" y="3259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实际应用案例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3990975" y="35075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6143625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/>
        </p:nvSpPr>
        <p:spPr>
          <a:xfrm>
            <a:off x="6610350" y="3259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610350" y="35075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输入顶点坐标列表的数据准备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正向和与负向和的计算方法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正向和计算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66750" y="329565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遍历顶点坐标，累加每个顶点的x坐标乘以后续顶点的y坐标，形成正向和S1。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负向和计算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62250" y="329565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同时，累加每个顶点的y坐标乘以后续顶点的x坐标，形成负向和S2。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循环处理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857750" y="3295650"/>
            <a:ext cx="1524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利用循环结构，确保最后一个顶点与第一个顶点相连，完成闭合多边形的计算。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面积计算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953250" y="329565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最后，面积A等于半个绝对值(S1-S2)，确保结果的非负性和准确性。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197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656" r="1656" t="0" b="0"/>
          <a:stretch/>
        </p:blipFill>
        <p:spPr>
          <a:xfrm>
            <a:off x="0" y="0"/>
            <a:ext cx="9144000" cy="531971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面积计算公式与Python实现示例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4171950" cy="2252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面积计算公式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多边形面积A由顶点坐标计算得出，公式为：A = 1/2 |Σ(x_i*y_(i+1) - y_i*x_(i+1)) + (x_n*y_1 - y_n*x_1)|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4171950" cy="22526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552575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Python代码示例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1843088"/>
            <a:ext cx="25717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def polygon_area(vertices):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n = len(vertices)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area = 0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for i in range(n):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    x1, y1 = vertices[i]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    x2, y2 = vertices[(i + 1) % n]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    area += x1 * y2 - y1 * x2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return abs(area) / 2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700463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907631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循环计算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4198144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遍历顶点列表，计算每对相邻顶点坐标贡献的面积增量，确保最后一个顶点与第一个顶点相连。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3700463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4012406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绝对值与除以2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4302919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最后结果需取绝对值并除以2，以确保面积的非负性和精确性。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特殊情况处理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自相交多边形的识别与处理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识别自相交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通过检测多边形边之间的交叉来识别自相交现象，确保算法适用性。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691313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处理策略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91313" y="15811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采用扫描线算法或分割多边形为简单多边形，规避鞋带定理限制。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4003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算法选择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26479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对于复杂形状，考虑使用更通用的面积计算方法，保证结果准确性。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顶点顺序对计算结果准确性的影响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2019300"/>
            <a:ext cx="2085975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顶点顺序的重要性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正确的顶点顺序是鞋带定理准确计算面积的前提。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2019300"/>
            <a:ext cx="2085975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顺时针与逆时针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顶点应按顺时针或逆时针方向排列，否则面积计算可能出错。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2019300"/>
            <a:ext cx="2085975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顺序影响面积符号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不同的顶点顺序会导致面积计算结果的正负号差异，但绝对值相同。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2019300"/>
            <a:ext cx="2085975" cy="22669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检查与修正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在计算前确认顶点顺序，必要时调整顺序以保证计算准确性。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确保顶点顺序正确性的检查方法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实际应用案例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GIS中计算地图区域面积的应用实例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计算机图形学中绘制区域面积的计算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多边形面积问题引入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游戏开发中游戏角色区域面积的考量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角色碰撞检测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鞋带定理用于精确计算游戏角色的碰撞区域面积，优化游戏性能。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资源分配效率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依据角色活动区域大小动态分配计算资源，提升游戏流畅度。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地形互动设计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计算角色与复杂地形的接触面积，实现更真实的物理交互效果。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AI路径规划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评估AI角色行动空间，利用面积信息优化路径选择，提高智能表现。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22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鞋带定理的算法优点与局限性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1333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算法优点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简单直观，易于理解和实现，时间复杂度O(n)，适用于快速计算简单多边形面积。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1333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924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局限性分析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71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不适用于自相交多边形，需额外逻辑处理特殊情况，确保顶点顺序正确。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990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581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适用场景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290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广泛应用于GIS、计算机图形学和游戏开发，但复杂多边形需谨慎使用。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对于复杂多边形的处理建议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识别自相交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首先，通过算法检测多边形是否自相交，这是鞋带定理应用的前提条件。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分割处理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将自相交多边形分割成多个简单多边形，分别应用鞋带定理计算面积。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扫描线算法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对于无法直接处理的复杂情况，考虑采用扫描线算法等替代方案。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验证结果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最后，对比不同算法的结果，确保计算的准确性和合理性。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探讨其他相关算法及其适用场景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扫描线算法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适用于处理自相交多边形，通过扫描线与边界的交点确定覆盖区域，精确计算复杂形状的面积。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三角剖分方法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将多边形分割成三角形，分别计算并累加面积，适用于非自交多边形，提高计算效率和精度。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蒙特卡洛方法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随机抽样技术，通过点在多边形内部的概率估计面积，适用于近似计算大范围或高维空间的区域。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凸包算法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构建多边形的凸包，辅助识别多边形的边界和内部结构，优化复杂多边形的面积计算流程。</a:t>
            </a:r>
            <a:endParaRPr 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66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计算几何中的多边形面积需求背景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计算几何概述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计算几何是研究几何问题的算法分支，多边形面积计算是其核心课题之一。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多边形面积需求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在各种领域，如GIS、图形学、游戏开发，精确计算多边形面积至关重要。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应用场景举例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例如，在GIS中，计算土地面积；在游戏开发中，判定角色活动范围。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959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109" r="7109" t="0" b="0"/>
          <a:stretch/>
        </p:blipFill>
        <p:spPr>
          <a:xfrm>
            <a:off x="0" y="0"/>
            <a:ext cx="9144000" cy="59959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鞋带定理在GIS、计算机图形学和游戏开发中的应用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43767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50590" y="29622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80752" y="4448175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鞋带定理应用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80752" y="4738688"/>
            <a:ext cx="12160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在GIS中用于精确测量土地、水域或特定地理区域的面积。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404765" y="38147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034927" y="16764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支持规划管理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034927" y="1966913"/>
            <a:ext cx="1216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支持规划与资源管理，提供准确数据支持。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3658939" y="29622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3289102" y="4448175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优化渲染技术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289102" y="4738688"/>
            <a:ext cx="1216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在计算机图形学中优化性能并提高渲染效率。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913114" y="38147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4543276" y="146685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提升游戏真实感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543276" y="1757362"/>
            <a:ext cx="12160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游戏引擎利用该定理确定碰撞检测区域，增强游戏体验。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67289" y="2962275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5797451" y="4448175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跨领域应用广泛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797451" y="4738688"/>
            <a:ext cx="1216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展示了解决实际问题的灵活性和高效性。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7421463" y="38147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051625" y="16764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多学科研究基石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051625" y="1966913"/>
            <a:ext cx="12160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成为多个学科研究的重要工具和方法。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340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150" r="5150" t="0" b="0"/>
          <a:stretch/>
        </p:blipFill>
        <p:spPr>
          <a:xfrm>
            <a:off x="0" y="0"/>
            <a:ext cx="9144000" cy="57340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给定顶点坐标计算多边形面积的问题描述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114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19525" y="3538538"/>
            <a:ext cx="150495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多边形面积计算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157413" y="169545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数学公式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19100" y="225742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使用顶点坐标计算多边形面积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54317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公式基于向量叉积原理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157413" y="30003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地理测量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19100" y="35623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用于计算土地面积，辅助土地管理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19100" y="384810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在地图上精确测量不规则区域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157413" y="430530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建筑设计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419100" y="486727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计算房间或建筑平面图的面积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19100" y="515302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帮助优化空间布局设计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443663" y="15906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游戏开发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438900" y="21526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用于碰撞检测，提高游戏物理真实感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438900" y="2438400"/>
            <a:ext cx="228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计算游戏内物体的表面积，影响渲染效果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443663" y="310515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算法实现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438900" y="366712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编程语言中实现多边形面积计算函数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438900" y="3952875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考虑数值稳定性，避免计算误差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443663" y="4410075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438900" y="497205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广泛应用于科研、工程等领域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438900" y="5257800"/>
            <a:ext cx="2286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支持复杂图形的快速准确计算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鞋带定理简介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基于顶点坐标顺序排列的面积计算方法定义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2956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顶点坐标排列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358616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将多边形的顶点坐标按照顺序排列，为后续计算做好准备。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4336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乘积差值求和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72415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利用相邻顶点坐标的乘积差值进行求和，形成初步的面积计算基础。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5716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取绝对值一半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186213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对求和结果取绝对值后除以二，得到最终的多边形面积。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4668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平面直角坐标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1757362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在平面直角坐标系中应用鞋带定理，适用于各种简单多边形。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3288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高效计算方法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261937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鞋带定理提供了一种快速准确计算多边形面积的方法，简化了传统几何计算过程。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4004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适用简单多边形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369093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该方法特别适合于没有自交的简单多边形，确保计算结果的准确性。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0118" r="10118" t="0" b="0"/>
          <a:stretch/>
        </p:blipFill>
        <p:spPr>
          <a:xfrm>
            <a:off x="0" y="0"/>
            <a:ext cx="9144000" cy="64484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210" b="8210"/>
          <a:stretch/>
        </p:blipFill>
        <p:spPr>
          <a:xfrm>
            <a:off x="0" y="0"/>
            <a:ext cx="3857625" cy="6448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鞋带定理的时间复杂度与实现便利性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114300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562100"/>
            <a:ext cx="2052637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234315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时间复杂度分析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63366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鞋带定理的时间复杂度为O(n)，其中n为多边形顶点数，高效快速。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562100"/>
            <a:ext cx="2052637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2412206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实现便利性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702719"/>
            <a:ext cx="13477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算法简单直接，易于理解和编程实现，适合各种编程语言。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90048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6815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适用场景广泛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972050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适用于计算平面直角坐标系中任意简单多边形的面积，无论是凸是凹。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2025-08-29T01:55:20Z</dcterms:created>
  <dcterms:modified xsi:type="dcterms:W3CDTF">2025-08-29T01:55:20Z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"ef97e2f25cf1fe3cc36325bc0046bb44", "ReservedCode1": "331c908e7f990d9a793a05e91fd64f12c0b71a9c181c4130a70b300c96bcc5df", "ContentPropagator": "001191330110MADHPQQY7L10000", "PropagateID": "ef97e2f25cf1fe3cc36325bc0046bb44", "ReservedCode2": ""}</ns1:lpwstr>
  </ns0:property>
</ns0:Properties>
</file>